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73" d="100"/>
          <a:sy n="73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6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6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93" name="Subtitle 2"/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62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Vertical Title 1"/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61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61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1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58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632" name="Text Placeholder 2"/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3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37" name="Content Placeholder 2"/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8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3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4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4" name="Content Placeholder 3"/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64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4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1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1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1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5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654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655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4865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5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"/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621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22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4862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104862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2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Freeform: Shape 6"/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8577" name="Title Placeholder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578" name="Text Placeholder 2"/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579" name="Date Placeholder 3"/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1048580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8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478447" y="0"/>
            <a:ext cx="526608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48599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9221" y="-1"/>
            <a:ext cx="8755258" cy="6858000"/>
          </a:xfrm>
          <a:custGeom>
            <a:avLst/>
            <a:gdLst>
              <a:gd name="connsiteX0" fmla="*/ 0 w 8755258"/>
              <a:gd name="connsiteY0" fmla="*/ 0 h 6858000"/>
              <a:gd name="connsiteX1" fmla="*/ 5326258 w 8755258"/>
              <a:gd name="connsiteY1" fmla="*/ 0 h 6858000"/>
              <a:gd name="connsiteX2" fmla="*/ 5411299 w 8755258"/>
              <a:gd name="connsiteY2" fmla="*/ 0 h 6858000"/>
              <a:gd name="connsiteX3" fmla="*/ 5411299 w 8755258"/>
              <a:gd name="connsiteY3" fmla="*/ 2150 h 6858000"/>
              <a:gd name="connsiteX4" fmla="*/ 5502714 w 8755258"/>
              <a:gd name="connsiteY4" fmla="*/ 4462 h 6858000"/>
              <a:gd name="connsiteX5" fmla="*/ 8755258 w 8755258"/>
              <a:gd name="connsiteY5" fmla="*/ 3429000 h 6858000"/>
              <a:gd name="connsiteX6" fmla="*/ 5502714 w 8755258"/>
              <a:gd name="connsiteY6" fmla="*/ 6853538 h 6858000"/>
              <a:gd name="connsiteX7" fmla="*/ 5411299 w 8755258"/>
              <a:gd name="connsiteY7" fmla="*/ 6855850 h 6858000"/>
              <a:gd name="connsiteX8" fmla="*/ 5411299 w 8755258"/>
              <a:gd name="connsiteY8" fmla="*/ 6857987 h 6858000"/>
              <a:gd name="connsiteX9" fmla="*/ 5326772 w 8755258"/>
              <a:gd name="connsiteY9" fmla="*/ 6857987 h 6858000"/>
              <a:gd name="connsiteX10" fmla="*/ 5326258 w 8755258"/>
              <a:gd name="connsiteY10" fmla="*/ 6858000 h 6858000"/>
              <a:gd name="connsiteX11" fmla="*/ 5325745 w 8755258"/>
              <a:gd name="connsiteY11" fmla="*/ 6857987 h 6858000"/>
              <a:gd name="connsiteX12" fmla="*/ 0 w 8755258"/>
              <a:gd name="connsiteY12" fmla="*/ 68579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755258" h="6858000">
                <a:moveTo>
                  <a:pt x="0" y="0"/>
                </a:moveTo>
                <a:lnTo>
                  <a:pt x="5326258" y="0"/>
                </a:lnTo>
                <a:lnTo>
                  <a:pt x="5411299" y="0"/>
                </a:lnTo>
                <a:lnTo>
                  <a:pt x="5411299" y="2150"/>
                </a:lnTo>
                <a:lnTo>
                  <a:pt x="5502714" y="4462"/>
                </a:lnTo>
                <a:cubicBezTo>
                  <a:pt x="7314494" y="96301"/>
                  <a:pt x="8755258" y="1594397"/>
                  <a:pt x="8755258" y="3429000"/>
                </a:cubicBezTo>
                <a:cubicBezTo>
                  <a:pt x="8755258" y="5263603"/>
                  <a:pt x="7314494" y="6761699"/>
                  <a:pt x="5502714" y="6853538"/>
                </a:cubicBezTo>
                <a:lnTo>
                  <a:pt x="5411299" y="6855850"/>
                </a:lnTo>
                <a:lnTo>
                  <a:pt x="5411299" y="6857987"/>
                </a:lnTo>
                <a:lnTo>
                  <a:pt x="5326772" y="6857987"/>
                </a:lnTo>
                <a:lnTo>
                  <a:pt x="5326258" y="6858000"/>
                </a:lnTo>
                <a:lnTo>
                  <a:pt x="5325745" y="6857987"/>
                </a:lnTo>
                <a:lnTo>
                  <a:pt x="0" y="685798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8600" name="Título 1"/>
          <p:cNvSpPr>
            <a:spLocks noGrp="1"/>
          </p:cNvSpPr>
          <p:nvPr>
            <p:ph type="ctrTitle"/>
          </p:nvPr>
        </p:nvSpPr>
        <p:spPr>
          <a:xfrm>
            <a:off x="1084728" y="1597961"/>
            <a:ext cx="5266080" cy="3162300"/>
          </a:xfrm>
        </p:spPr>
        <p:txBody>
          <a:bodyPr>
            <a:normAutofit/>
          </a:bodyPr>
          <a:lstStyle/>
          <a:p>
            <a:r>
              <a:rPr lang="de-DE" dirty="0" err="1"/>
              <a:t>Pesquisa</a:t>
            </a:r>
            <a:r>
              <a:rPr lang="de-DE" dirty="0"/>
              <a:t> </a:t>
            </a:r>
            <a:r>
              <a:rPr lang="de-DE" dirty="0" err="1"/>
              <a:t>sobre</a:t>
            </a:r>
            <a:r>
              <a:rPr lang="de-DE" dirty="0"/>
              <a:t> CSS, JS e </a:t>
            </a:r>
            <a:r>
              <a:rPr lang="de-DE" dirty="0" err="1"/>
              <a:t>React</a:t>
            </a:r>
            <a:endParaRPr lang="pt-BR" dirty="0" err="1"/>
          </a:p>
          <a:p>
            <a:endParaRPr lang="de-DE" dirty="0"/>
          </a:p>
        </p:txBody>
      </p:sp>
      <p:sp>
        <p:nvSpPr>
          <p:cNvPr id="1048601" name="Subtítulo 2"/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5266080" cy="9850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Trabalho</a:t>
            </a:r>
            <a:r>
              <a:rPr lang="de-DE" dirty="0"/>
              <a:t> </a:t>
            </a:r>
            <a:r>
              <a:rPr lang="de-DE" dirty="0" err="1"/>
              <a:t>elaborado</a:t>
            </a:r>
            <a:r>
              <a:rPr lang="de-DE" dirty="0"/>
              <a:t> </a:t>
            </a:r>
            <a:r>
              <a:rPr lang="de-DE" dirty="0" err="1"/>
              <a:t>por</a:t>
            </a:r>
            <a:r>
              <a:rPr lang="de-DE" dirty="0"/>
              <a:t>: </a:t>
            </a:r>
            <a:r>
              <a:rPr lang="de-DE" dirty="0" err="1"/>
              <a:t>Thays</a:t>
            </a:r>
            <a:r>
              <a:rPr lang="de-DE" dirty="0"/>
              <a:t> Larissa</a:t>
            </a:r>
          </a:p>
        </p:txBody>
      </p:sp>
      <p:sp>
        <p:nvSpPr>
          <p:cNvPr id="1048602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735493" y="-1"/>
            <a:ext cx="3458738" cy="34289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603" name="Rectangl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8758139" y="-22647"/>
            <a:ext cx="3428989" cy="3474281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604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735493" y="3434976"/>
            <a:ext cx="3456507" cy="34289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605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V="1">
            <a:off x="8735493" y="3429002"/>
            <a:ext cx="3456020" cy="1718477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606" name="Freeform: Shap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V="1">
            <a:off x="8735493" y="5139536"/>
            <a:ext cx="3456020" cy="1718477"/>
          </a:xfrm>
          <a:custGeom>
            <a:avLst/>
            <a:gdLst>
              <a:gd name="connsiteX0" fmla="*/ 3423466 w 3423466"/>
              <a:gd name="connsiteY0" fmla="*/ 0 h 1718483"/>
              <a:gd name="connsiteX1" fmla="*/ 1710280 w 3423466"/>
              <a:gd name="connsiteY1" fmla="*/ 0 h 1718483"/>
              <a:gd name="connsiteX2" fmla="*/ 1710280 w 3423466"/>
              <a:gd name="connsiteY2" fmla="*/ 1 h 1718483"/>
              <a:gd name="connsiteX3" fmla="*/ 0 w 3423466"/>
              <a:gd name="connsiteY3" fmla="*/ 1 h 1718483"/>
              <a:gd name="connsiteX4" fmla="*/ 1538022 w 3423466"/>
              <a:gd name="connsiteY4" fmla="*/ 1709611 h 1718483"/>
              <a:gd name="connsiteX5" fmla="*/ 1710280 w 3423466"/>
              <a:gd name="connsiteY5" fmla="*/ 1718336 h 1718483"/>
              <a:gd name="connsiteX6" fmla="*/ 1710280 w 3423466"/>
              <a:gd name="connsiteY6" fmla="*/ 1718482 h 1718483"/>
              <a:gd name="connsiteX7" fmla="*/ 1711723 w 3423466"/>
              <a:gd name="connsiteY7" fmla="*/ 1718409 h 1718483"/>
              <a:gd name="connsiteX8" fmla="*/ 1713186 w 3423466"/>
              <a:gd name="connsiteY8" fmla="*/ 1718483 h 1718483"/>
              <a:gd name="connsiteX9" fmla="*/ 1713186 w 3423466"/>
              <a:gd name="connsiteY9" fmla="*/ 1718335 h 1718483"/>
              <a:gd name="connsiteX10" fmla="*/ 1885444 w 3423466"/>
              <a:gd name="connsiteY10" fmla="*/ 1709610 h 1718483"/>
              <a:gd name="connsiteX11" fmla="*/ 3423466 w 3423466"/>
              <a:gd name="connsiteY11" fmla="*/ 0 h 171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3466" h="1718483">
                <a:moveTo>
                  <a:pt x="3423466" y="0"/>
                </a:moveTo>
                <a:lnTo>
                  <a:pt x="1710280" y="0"/>
                </a:lnTo>
                <a:lnTo>
                  <a:pt x="1710280" y="1"/>
                </a:lnTo>
                <a:lnTo>
                  <a:pt x="0" y="1"/>
                </a:lnTo>
                <a:cubicBezTo>
                  <a:pt x="0" y="889774"/>
                  <a:pt x="674138" y="1621607"/>
                  <a:pt x="1538022" y="1709611"/>
                </a:cubicBezTo>
                <a:lnTo>
                  <a:pt x="1710280" y="1718336"/>
                </a:lnTo>
                <a:lnTo>
                  <a:pt x="1710280" y="1718482"/>
                </a:lnTo>
                <a:lnTo>
                  <a:pt x="1711723" y="1718409"/>
                </a:lnTo>
                <a:lnTo>
                  <a:pt x="1713186" y="1718483"/>
                </a:lnTo>
                <a:lnTo>
                  <a:pt x="1713186" y="1718335"/>
                </a:lnTo>
                <a:lnTo>
                  <a:pt x="1885444" y="1709610"/>
                </a:lnTo>
                <a:cubicBezTo>
                  <a:pt x="2749328" y="1621606"/>
                  <a:pt x="3423466" y="889773"/>
                  <a:pt x="34234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03043"/>
          </a:xfrm>
        </p:spPr>
        <p:txBody>
          <a:bodyPr/>
          <a:lstStyle/>
          <a:p>
            <a:r>
              <a:rPr lang="pt-BR" dirty="0"/>
              <a:t>Temas:</a:t>
            </a:r>
          </a:p>
        </p:txBody>
      </p:sp>
      <p:sp>
        <p:nvSpPr>
          <p:cNvPr id="1048590" name="Espaço Reservado para Conteúdo 2"/>
          <p:cNvSpPr>
            <a:spLocks noGrp="1"/>
          </p:cNvSpPr>
          <p:nvPr>
            <p:ph idx="1"/>
          </p:nvPr>
        </p:nvSpPr>
        <p:spPr>
          <a:xfrm>
            <a:off x="1077362" y="1495983"/>
            <a:ext cx="9950103" cy="4444847"/>
          </a:xfrm>
        </p:spPr>
        <p:txBody>
          <a:bodyPr vert="horz" lIns="91440" tIns="45720" rIns="91440" bIns="45720" rtlCol="0" anchor="t">
            <a:normAutofit fontScale="86944"/>
          </a:bodyPr>
          <a:lstStyle/>
          <a:p>
            <a:pPr marL="0" indent="0">
              <a:buNone/>
            </a:pPr>
            <a:r>
              <a:rPr lang="pt-BR" b="1" dirty="0">
                <a:ea typeface="+mn-lt"/>
                <a:cs typeface="+mn-lt"/>
              </a:rPr>
              <a:t> CSS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Oque é </a:t>
            </a:r>
            <a:r>
              <a:rPr lang="pt-BR" dirty="0" err="1">
                <a:ea typeface="+mn-lt"/>
                <a:cs typeface="+mn-lt"/>
              </a:rPr>
              <a:t>Bootstrap</a:t>
            </a:r>
            <a:r>
              <a:rPr lang="pt-BR" dirty="0">
                <a:ea typeface="+mn-lt"/>
                <a:cs typeface="+mn-lt"/>
              </a:rPr>
              <a:t>?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O que é </a:t>
            </a:r>
            <a:r>
              <a:rPr lang="pt-BR" dirty="0" err="1">
                <a:ea typeface="+mn-lt"/>
                <a:cs typeface="+mn-lt"/>
              </a:rPr>
              <a:t>Flexbox</a:t>
            </a:r>
            <a:r>
              <a:rPr lang="pt-BR" dirty="0">
                <a:ea typeface="+mn-lt"/>
                <a:cs typeface="+mn-lt"/>
              </a:rPr>
              <a:t>?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O que é Grid CSS?</a:t>
            </a:r>
            <a:endParaRPr lang="pt-BR" dirty="0"/>
          </a:p>
          <a:p>
            <a:pPr marL="0" indent="0">
              <a:buNone/>
            </a:pPr>
            <a:endParaRPr lang="pt-BR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dirty="0">
                <a:ea typeface="+mn-lt"/>
                <a:cs typeface="+mn-lt"/>
              </a:rPr>
              <a:t>JS</a:t>
            </a:r>
            <a:endParaRPr lang="pt-BR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pt-BR" dirty="0">
                <a:ea typeface="+mn-lt"/>
                <a:cs typeface="+mn-lt"/>
              </a:rPr>
              <a:t>Oque é DOM?</a:t>
            </a:r>
          </a:p>
          <a:p>
            <a:pPr marL="0" indent="0">
              <a:buNone/>
            </a:pPr>
            <a:endParaRPr lang="pt-BR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dirty="0" err="1">
                <a:ea typeface="+mn-lt"/>
                <a:cs typeface="+mn-lt"/>
              </a:rPr>
              <a:t>React</a:t>
            </a:r>
            <a:endParaRPr lang="pt-BR" dirty="0" err="1"/>
          </a:p>
          <a:p>
            <a:r>
              <a:rPr lang="pt-BR" dirty="0">
                <a:ea typeface="+mn-lt"/>
                <a:cs typeface="+mn-lt"/>
              </a:rPr>
              <a:t> O que é </a:t>
            </a:r>
            <a:r>
              <a:rPr lang="pt-BR" dirty="0" err="1">
                <a:ea typeface="+mn-lt"/>
                <a:cs typeface="+mn-lt"/>
              </a:rPr>
              <a:t>React</a:t>
            </a:r>
            <a:r>
              <a:rPr lang="pt-BR" dirty="0">
                <a:ea typeface="+mn-lt"/>
                <a:cs typeface="+mn-lt"/>
              </a:rPr>
              <a:t>?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E as vantagens de usá-lo para o desenvolvimento de Single Page </a:t>
            </a:r>
            <a:r>
              <a:rPr lang="pt-BR" dirty="0" err="1">
                <a:ea typeface="+mn-lt"/>
                <a:cs typeface="+mn-lt"/>
              </a:rPr>
              <a:t>Application</a:t>
            </a:r>
            <a:r>
              <a:rPr lang="pt-BR" dirty="0">
                <a:ea typeface="+mn-lt"/>
                <a:cs typeface="+mn-lt"/>
              </a:rPr>
              <a:t>?</a:t>
            </a:r>
            <a:endParaRPr lang="pt-BR" dirty="0"/>
          </a:p>
          <a:p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CSS – Flex Box</a:t>
            </a:r>
          </a:p>
        </p:txBody>
      </p:sp>
      <p:pic>
        <p:nvPicPr>
          <p:cNvPr id="2097152" name="Imagem 2097151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5529" y="1867965"/>
            <a:ext cx="6362407" cy="4323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33" fill="hold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/>
            </p:seq>
            <p:video>
              <p:cMediaNode vol="100000">
                <p:cTn id="8" fill="hold" display="0">
                  <p:stCondLst>
                    <p:cond delay="indefinite"/>
                  </p:stCondLst>
                </p:cTn>
                <p:tgtEl>
                  <p:spTgt spid="209715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0971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CSS – Grid</a:t>
            </a:r>
          </a:p>
        </p:txBody>
      </p:sp>
      <p:pic>
        <p:nvPicPr>
          <p:cNvPr id="2097153" name="Imagem 2097152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4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4623" y="1881800"/>
            <a:ext cx="6426924" cy="39417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7" fill="hold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9715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971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CSS – </a:t>
            </a:r>
            <a:r>
              <a:rPr lang="pt-BR" dirty="0" err="1"/>
              <a:t>Bootstrap</a:t>
            </a:r>
          </a:p>
        </p:txBody>
      </p:sp>
      <p:pic>
        <p:nvPicPr>
          <p:cNvPr id="2097157" name="Imagem 2097156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4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9124" y="1938201"/>
            <a:ext cx="6701886" cy="4255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81" fill="hold"/>
                                        <p:tgtEl>
                                          <p:spTgt spid="2097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/>
            </p:seq>
            <p:seq concurrent="1" nextAc="seek">
              <p:cTn id="8" restart="whenNotActive" fill="hold" evtFilter="cancelBubble" nodeType="interactiveSeq"/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09715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097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097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JS - DOM</a:t>
            </a:r>
          </a:p>
        </p:txBody>
      </p:sp>
      <p:pic>
        <p:nvPicPr>
          <p:cNvPr id="2097162" name="Imagem 2097161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8438" y="1377488"/>
            <a:ext cx="6764936" cy="48171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88" fill="hold"/>
                                        <p:tgtEl>
                                          <p:spTgt spid="2097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/>
            </p:seq>
            <p:seq concurrent="1" nextAc="seek">
              <p:cTn id="8" restart="whenNotActive" fill="hold" evtFilter="cancelBubble" nodeType="interactiveSeq"/>
            </p:seq>
            <p:seq concurrent="1" nextAc="seek">
              <p:cTn id="9" restart="whenNotActive" fill="hold" evtFilter="cancelBubble" nodeType="interactiveSeq"/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09716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0971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097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6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REACT</a:t>
            </a:r>
          </a:p>
        </p:txBody>
      </p:sp>
      <p:pic>
        <p:nvPicPr>
          <p:cNvPr id="2097156" name="Imagem 2097155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6521" y="1556028"/>
            <a:ext cx="5893156" cy="465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25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09715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ítulo 1"/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650126"/>
          </a:xfrm>
        </p:spPr>
        <p:txBody>
          <a:bodyPr/>
          <a:lstStyle/>
          <a:p>
            <a:r>
              <a:rPr lang="pt-BR" dirty="0"/>
              <a:t>Bibliografias</a:t>
            </a:r>
          </a:p>
        </p:txBody>
      </p:sp>
      <p:sp>
        <p:nvSpPr>
          <p:cNvPr id="1048610" name="CaixaDeTexto 2"/>
          <p:cNvSpPr txBox="1"/>
          <p:nvPr/>
        </p:nvSpPr>
        <p:spPr>
          <a:xfrm>
            <a:off x="1073150" y="2025650"/>
            <a:ext cx="10733616" cy="30251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ea typeface="+mn-lt"/>
                <a:cs typeface="+mn-lt"/>
              </a:rPr>
              <a:t>https://developer.mozilla.org/pt-BR/docs/Web/CSS/CSS_Flexible_Box_Layout/Basic_Concepts_of_Flexbox</a:t>
            </a:r>
            <a:r>
              <a:rPr lang="pt-BR" dirty="0"/>
              <a:t>texto;</a:t>
            </a:r>
          </a:p>
          <a:p>
            <a:endParaRPr lang="pt-BR"/>
          </a:p>
          <a:p>
            <a:r>
              <a:rPr lang="pt-BR" dirty="0">
                <a:ea typeface="+mn-lt"/>
                <a:cs typeface="+mn-lt"/>
              </a:rPr>
              <a:t>https://www.treinaweb.com.br/blog/css-grid-um-guia-interativo-parte-1-containers ;</a:t>
            </a:r>
          </a:p>
          <a:p>
            <a:endParaRPr lang="pt-BR"/>
          </a:p>
          <a:p>
            <a:r>
              <a:rPr lang="pt-BR" dirty="0">
                <a:ea typeface="+mn-lt"/>
                <a:cs typeface="+mn-lt"/>
              </a:rPr>
              <a:t>https://blog.betrybe.com/framework-de-programacao/o-que-e-bootstrap/;</a:t>
            </a:r>
            <a:endParaRPr lang="pt-BR" dirty="0"/>
          </a:p>
          <a:p>
            <a:endParaRPr lang="pt-BR" dirty="0"/>
          </a:p>
          <a:p>
            <a:r>
              <a:rPr lang="pt-BR" dirty="0">
                <a:ea typeface="+mn-lt"/>
                <a:cs typeface="+mn-lt"/>
              </a:rPr>
              <a:t>https://developer.mozilla.org/pt-BR/docs/Web/API/Document_Object_Model;</a:t>
            </a:r>
            <a:endParaRPr lang="pt-BR" dirty="0"/>
          </a:p>
          <a:p>
            <a:endParaRPr lang="pt-BR" dirty="0"/>
          </a:p>
          <a:p>
            <a:r>
              <a:rPr lang="pt-BR" dirty="0">
                <a:ea typeface="+mn-lt"/>
                <a:cs typeface="+mn-lt"/>
              </a:rPr>
              <a:t>http://ead.ios.org.br/mod/page/view.php?id=40076;</a:t>
            </a:r>
          </a:p>
          <a:p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10000">
        <p14:reveal/>
      </p:transition>
    </mc:Choice>
    <mc:Fallback>
      <p:transition spd="slow" advClick="0" advTm="10000">
        <p:fade/>
      </p:transition>
    </mc:Fallback>
  </mc:AlternateContent>
</p:sld>
</file>

<file path=ppt/theme/theme1.xml><?xml version="1.0" encoding="utf-8"?>
<a:theme xmlns:a="http://schemas.openxmlformats.org/drawingml/2006/main" name="BlocksVTI">
  <a:themeElements>
    <a:clrScheme name="Blocks">
      <a:dk1>
        <a:sysClr val="windowText" lastClr="000000"/>
      </a:dk1>
      <a:lt1>
        <a:sysClr val="window" lastClr="FFFFFF"/>
      </a:lt1>
      <a:dk2>
        <a:srgbClr val="1B3843"/>
      </a:dk2>
      <a:lt2>
        <a:srgbClr val="F2F3F1"/>
      </a:lt2>
      <a:accent1>
        <a:srgbClr val="7A8592"/>
      </a:accent1>
      <a:accent2>
        <a:srgbClr val="8C8C96"/>
      </a:accent2>
      <a:accent3>
        <a:srgbClr val="7A6C76"/>
      </a:accent3>
      <a:accent4>
        <a:srgbClr val="A7AA9D"/>
      </a:accent4>
      <a:accent5>
        <a:srgbClr val="63787F"/>
      </a:accent5>
      <a:accent6>
        <a:srgbClr val="889DA5"/>
      </a:accent6>
      <a:hlink>
        <a:srgbClr val="71819B"/>
      </a:hlink>
      <a:folHlink>
        <a:srgbClr val="7E8B85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61</Words>
  <Application>Microsoft Office PowerPoint</Application>
  <PresentationFormat>Widescreen</PresentationFormat>
  <Paragraphs>29</Paragraphs>
  <Slides>8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BlocksVTI</vt:lpstr>
      <vt:lpstr>Pesquisa sobre CSS, JS e React </vt:lpstr>
      <vt:lpstr>Temas:</vt:lpstr>
      <vt:lpstr>CSS – Flex Box</vt:lpstr>
      <vt:lpstr>CSS – Grid</vt:lpstr>
      <vt:lpstr>CSS – Bootstrap</vt:lpstr>
      <vt:lpstr>JS - DOM</vt:lpstr>
      <vt:lpstr>REACT</vt:lpstr>
      <vt:lpstr>Bibliografias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M2004J19C</dc:creator>
  <cp:lastModifiedBy>Turma Noite</cp:lastModifiedBy>
  <cp:revision>3</cp:revision>
  <dcterms:created xsi:type="dcterms:W3CDTF">2021-12-15T00:15:04Z</dcterms:created>
  <dcterms:modified xsi:type="dcterms:W3CDTF">2021-12-15T20:54:14Z</dcterms:modified>
</cp:coreProperties>
</file>